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5" r:id="rId16"/>
    <p:sldId id="270" r:id="rId17"/>
    <p:sldId id="271" r:id="rId18"/>
    <p:sldId id="272" r:id="rId19"/>
    <p:sldId id="316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029C45-E16F-4D2E-92EE-BC25D0452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C6F803C-F25D-4B05-B485-7C1C31F7F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425D22-4D0D-4F15-8045-2486C50E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7B3A3A-A723-433E-897B-17FA73AC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A6DA0B-5919-4A7B-8B12-1C143672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31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7AD862-5962-4C5A-B7E2-91CB4E1B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13747B-E161-45F0-A6A6-159D66D06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23F965-0125-40ED-85A5-AD7C847F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C4EF60-41D9-4392-9A2D-EFFEC354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DFA1FB-EA81-4155-82FB-26F7F1B8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054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A477DEC-FAAC-4D00-9B71-E0BF68C83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72878D-8823-4766-BBB4-D1DD79F46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0FED67-13EF-44D7-A4F6-7D21E8D41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D18FE0-E9B7-4A23-8216-F0A12468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602508-3534-4F9C-B572-52E5DDF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5802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B07070-7F86-4B21-8D58-6CA716F5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F80BE8-272E-49C3-89A7-A21E0BDA4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7BA221-77B3-420C-9C37-DF80999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0122D5-F267-4342-B627-1ABC6716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D42962-8302-41BC-BE43-F2A6AD02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28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A4FFE8-1184-4309-B273-6A968D122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9F0650-46E2-497B-8F4C-D6F53BD1F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2A29F0-4A39-45B4-8045-7F6E985E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42F7AF-0771-4653-BD98-8A5D18817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F6730C-4DF1-4118-916E-097AAA9B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25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C65403-D2F1-4EBC-AF2D-E196D977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20738F-8598-43AB-9F5C-AF4C03823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774324-B1D6-4CEF-914F-141CA9B53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3FF052-E9FF-4066-983D-4BAC0950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ADD0E5-9661-4814-9FD6-B863B11A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B834D2-6822-489D-905C-CA75FECB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513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57D026-F460-4E23-BC14-AD7176A8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605A8A-E99E-42CF-B9F4-96E4EC24D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95B3B90-B396-4610-B157-D6D2D235D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CBDAD19-3E4B-40D8-A184-1283F196C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48C20B4-EA5C-488D-9C22-398B79003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E0C506A-A088-4124-998C-26BCE073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0249A00-7215-4239-80DC-82B009A8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95FED65-8EDD-4B76-B1B1-FC2A13BA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5206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8D14E-FA06-44A8-9B3B-533D3FFD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60AB133-D2BE-4CA2-892E-0DD29C10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B74EA8-D19B-4A34-BB30-D7501D06D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1143A26-3A0C-4E40-BE3E-9C4FBCC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946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17F2588-6D1F-4FDD-A176-357D8915D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2ED7768-0326-4B15-8706-37ECBF9C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15ED3C-7496-4EBC-B8B5-3F8C5AEC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40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474DF3-0EDB-4326-A0CC-AAEF843E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BF9E86-2ACB-4EAF-832A-64F584C6F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F97C4D-5EFB-4549-A1AD-05588C62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998DC8-DE99-4976-B415-E84620A5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4842B9-461E-43E5-AE69-5BAE5696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844326D-5F96-488C-9FA4-E4FAFD93D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59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7C3E8A-D3A1-4288-BE82-5C96EDF9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1A93BB-6A36-4968-A506-0DFA022D7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AC1335-3F74-44FB-A162-272305FE8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4AB25-9D1A-42E4-9495-CC9DD2C5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683E36-794B-4D3F-922A-A783829E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6E8AA9E-844E-428D-BD1F-B33B45E2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0938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A78ECC5-791E-45FE-825B-6D26DA3F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80D8ED-0CD8-4A82-BAB7-6A86486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BFC3B5-409E-46DD-9C52-E4C06CE04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3CF1B-2C3C-49E3-9F30-B2A9D2AF7243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62E727-D85C-4BDF-B17B-B3A41526E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F6B1D9-DE92-4EE4-9018-6A8B021F1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B4C9F-4020-4600-BB40-091FA4BCC6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83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72868DA-86B9-4D4A-910F-CDC2D647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63" y="0"/>
            <a:ext cx="9214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9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DD98A65-0E6E-4860-8C96-764F0D35F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18" y="0"/>
            <a:ext cx="922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97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9EDB8C5-DD7A-4DBB-BD86-F4047F02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59" y="0"/>
            <a:ext cx="9189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5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FD9844-759A-4293-A696-FC42DED7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31" y="0"/>
            <a:ext cx="9239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1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7131EEC-BB17-455B-B2DB-A6438FB2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63" y="0"/>
            <a:ext cx="9230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1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EB63A8E-380A-4D33-A182-18CA64438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14" y="0"/>
            <a:ext cx="9198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9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FB3CCC0-48E7-42F8-BD15-AD8BFFE4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59" y="0"/>
            <a:ext cx="9209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D88CE8F-15E6-4EC6-860D-E34FF921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45" y="0"/>
            <a:ext cx="9236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3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6A5502A-4970-4244-AC5C-F538D4C8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46" y="0"/>
            <a:ext cx="9203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05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B6E7FC7-89E1-4E6F-A901-99ED2084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65" y="0"/>
            <a:ext cx="9222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64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2BE31A2-1E0F-4E00-9D8A-99F767D3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0" y="0"/>
            <a:ext cx="9295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69EEDB0-99F8-40A6-BDB6-B76179A1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55" y="0"/>
            <a:ext cx="9283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9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843F0FA-EB34-47FF-9176-452EB07D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0"/>
            <a:ext cx="9222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56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8E9306D-2993-4793-AE35-8FEEECD8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83" y="0"/>
            <a:ext cx="9168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1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B0EF6B6-0E3B-41E7-9E53-D0F2C164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99" y="0"/>
            <a:ext cx="9195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86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F6E46CB-F456-44FE-BC81-5A0FD366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04" y="0"/>
            <a:ext cx="9165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042F879-D739-4E27-9CF5-E4E70754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31" y="0"/>
            <a:ext cx="9239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4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719CCF8-4BAA-4F35-BD68-E1FE9FF7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83" y="0"/>
            <a:ext cx="9211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49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AB824E4-1B34-4533-AF2B-58FD143D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48" y="0"/>
            <a:ext cx="9266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9E27D09-B255-4CBB-8EAD-5DBE34D5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62" y="0"/>
            <a:ext cx="9211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25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EB739CE-254D-4F9E-B781-D6E5DB69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68" y="0"/>
            <a:ext cx="9266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45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538D70F-95DE-4E6B-838B-2BA61DD1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63" y="0"/>
            <a:ext cx="9230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85C0713-85EA-4B3A-BC04-38C4CA80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57" y="0"/>
            <a:ext cx="9187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E5BF2B2-2BAA-4850-B505-92A738F9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04" y="0"/>
            <a:ext cx="9182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65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39B1101-EB37-435D-8456-5976FC25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18" y="0"/>
            <a:ext cx="922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5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1AA4AEA-C218-4366-9363-436343F6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04" y="0"/>
            <a:ext cx="9283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6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AB0F6D9-0DB6-498A-B9BC-3575D29C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45" y="0"/>
            <a:ext cx="9277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4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19501C5-BF5A-44C1-983C-8D9D9F385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32" y="0"/>
            <a:ext cx="9269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FEE1ACC-504C-4BB1-8275-5A78F81A4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02" y="0"/>
            <a:ext cx="9294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693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Fattorusso</dc:creator>
  <cp:lastModifiedBy>Francesco Fattorusso</cp:lastModifiedBy>
  <cp:revision>1</cp:revision>
  <dcterms:created xsi:type="dcterms:W3CDTF">2021-12-06T11:10:41Z</dcterms:created>
  <dcterms:modified xsi:type="dcterms:W3CDTF">2021-12-06T11:23:48Z</dcterms:modified>
</cp:coreProperties>
</file>